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9DAEFB-44A7-4228-879D-0F7C3B05B4DA}" type="doc">
      <dgm:prSet loTypeId="urn:microsoft.com/office/officeart/2005/8/layout/vList5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220BB5F-6F24-4665-A713-47519F70BB4F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accent3">
                  <a:lumMod val="50000"/>
                </a:schemeClr>
              </a:solidFill>
            </a:rPr>
            <a:t>Biological Process</a:t>
          </a:r>
          <a:endParaRPr lang="en-US" sz="2800" dirty="0">
            <a:solidFill>
              <a:schemeClr val="accent3">
                <a:lumMod val="50000"/>
              </a:schemeClr>
            </a:solidFill>
          </a:endParaRPr>
        </a:p>
      </dgm:t>
    </dgm:pt>
    <dgm:pt modelId="{0F4FE81D-FC95-47C8-9A78-C44AAE9B80EA}" type="parTrans" cxnId="{BF2416FB-09AA-4DAA-9549-F5F801D735CD}">
      <dgm:prSet/>
      <dgm:spPr/>
      <dgm:t>
        <a:bodyPr/>
        <a:lstStyle/>
        <a:p>
          <a:endParaRPr lang="en-US"/>
        </a:p>
      </dgm:t>
    </dgm:pt>
    <dgm:pt modelId="{621009F0-21BA-4BD4-BF8C-F43CCE379C3B}" type="sibTrans" cxnId="{BF2416FB-09AA-4DAA-9549-F5F801D735CD}">
      <dgm:prSet/>
      <dgm:spPr/>
      <dgm:t>
        <a:bodyPr/>
        <a:lstStyle/>
        <a:p>
          <a:endParaRPr lang="en-US"/>
        </a:p>
      </dgm:t>
    </dgm:pt>
    <dgm:pt modelId="{AE3C1FF7-463C-4FBA-83D0-51F4B8B86740}">
      <dgm:prSet phldrT="[Text]"/>
      <dgm:spPr/>
      <dgm:t>
        <a:bodyPr/>
        <a:lstStyle/>
        <a:p>
          <a:r>
            <a:rPr lang="en-US" dirty="0" smtClean="0"/>
            <a:t>Neurological Capacity</a:t>
          </a:r>
          <a:endParaRPr lang="en-US" dirty="0"/>
        </a:p>
      </dgm:t>
    </dgm:pt>
    <dgm:pt modelId="{1778E6DB-45C6-4E21-BF37-BF23592824E5}" type="parTrans" cxnId="{12EF2D1C-AE9D-40E1-B772-99D16D7E7A38}">
      <dgm:prSet/>
      <dgm:spPr/>
      <dgm:t>
        <a:bodyPr/>
        <a:lstStyle/>
        <a:p>
          <a:endParaRPr lang="en-US"/>
        </a:p>
      </dgm:t>
    </dgm:pt>
    <dgm:pt modelId="{1E432D89-CCE5-4FBA-B80B-4B071C0CAEDD}" type="sibTrans" cxnId="{12EF2D1C-AE9D-40E1-B772-99D16D7E7A38}">
      <dgm:prSet/>
      <dgm:spPr/>
      <dgm:t>
        <a:bodyPr/>
        <a:lstStyle/>
        <a:p>
          <a:endParaRPr lang="en-US"/>
        </a:p>
      </dgm:t>
    </dgm:pt>
    <dgm:pt modelId="{0337F161-500A-434A-B3AD-A028D9CBA65C}">
      <dgm:prSet phldrT="[Text]"/>
      <dgm:spPr/>
      <dgm:t>
        <a:bodyPr/>
        <a:lstStyle/>
        <a:p>
          <a:r>
            <a:rPr lang="en-US" dirty="0" smtClean="0"/>
            <a:t>Vocal Capacity</a:t>
          </a:r>
          <a:endParaRPr lang="en-US" dirty="0"/>
        </a:p>
      </dgm:t>
    </dgm:pt>
    <dgm:pt modelId="{384F5C39-11D5-42ED-96A4-EFCF0BCABB92}" type="parTrans" cxnId="{6C1B4C3B-A1FD-408F-9864-B75C5B9BA1AE}">
      <dgm:prSet/>
      <dgm:spPr/>
      <dgm:t>
        <a:bodyPr/>
        <a:lstStyle/>
        <a:p>
          <a:endParaRPr lang="en-US"/>
        </a:p>
      </dgm:t>
    </dgm:pt>
    <dgm:pt modelId="{24F6CFF6-AA04-4AAA-BA4F-1EE8C1767BB8}" type="sibTrans" cxnId="{6C1B4C3B-A1FD-408F-9864-B75C5B9BA1AE}">
      <dgm:prSet/>
      <dgm:spPr/>
      <dgm:t>
        <a:bodyPr/>
        <a:lstStyle/>
        <a:p>
          <a:endParaRPr lang="en-US"/>
        </a:p>
      </dgm:t>
    </dgm:pt>
    <dgm:pt modelId="{FFE5FEAD-2FE2-4295-84E0-68B03A80EB5A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accent3">
                  <a:lumMod val="50000"/>
                </a:schemeClr>
              </a:solidFill>
            </a:rPr>
            <a:t>Universal</a:t>
          </a:r>
          <a:endParaRPr lang="en-US" sz="2800" dirty="0">
            <a:solidFill>
              <a:schemeClr val="accent3">
                <a:lumMod val="50000"/>
              </a:schemeClr>
            </a:solidFill>
          </a:endParaRPr>
        </a:p>
      </dgm:t>
    </dgm:pt>
    <dgm:pt modelId="{DD236F35-76CC-441D-9809-D11FE75C7184}" type="parTrans" cxnId="{7A8FFB8B-A47A-48BB-B218-284C3A04F782}">
      <dgm:prSet/>
      <dgm:spPr/>
      <dgm:t>
        <a:bodyPr/>
        <a:lstStyle/>
        <a:p>
          <a:endParaRPr lang="en-US"/>
        </a:p>
      </dgm:t>
    </dgm:pt>
    <dgm:pt modelId="{51A86461-EE7C-4434-AA34-3E0ED8804A18}" type="sibTrans" cxnId="{7A8FFB8B-A47A-48BB-B218-284C3A04F782}">
      <dgm:prSet/>
      <dgm:spPr/>
      <dgm:t>
        <a:bodyPr/>
        <a:lstStyle/>
        <a:p>
          <a:endParaRPr lang="en-US"/>
        </a:p>
      </dgm:t>
    </dgm:pt>
    <dgm:pt modelId="{EF0E0F66-D3E6-4859-9F29-1131CB2A07E0}">
      <dgm:prSet phldrT="[Text]"/>
      <dgm:spPr/>
      <dgm:t>
        <a:bodyPr/>
        <a:lstStyle/>
        <a:p>
          <a:r>
            <a:rPr lang="en-US" dirty="0" smtClean="0"/>
            <a:t>Ancient Civilizations</a:t>
          </a:r>
          <a:endParaRPr lang="en-US" dirty="0"/>
        </a:p>
      </dgm:t>
    </dgm:pt>
    <dgm:pt modelId="{0F8B5232-A12C-4944-8AB3-18C17CB989F6}" type="parTrans" cxnId="{D9A4DC53-0ABE-4DB3-907C-D27123E34086}">
      <dgm:prSet/>
      <dgm:spPr/>
      <dgm:t>
        <a:bodyPr/>
        <a:lstStyle/>
        <a:p>
          <a:endParaRPr lang="en-US"/>
        </a:p>
      </dgm:t>
    </dgm:pt>
    <dgm:pt modelId="{05B3F0CB-D64F-41F9-95D2-58BE968FA481}" type="sibTrans" cxnId="{D9A4DC53-0ABE-4DB3-907C-D27123E34086}">
      <dgm:prSet/>
      <dgm:spPr/>
      <dgm:t>
        <a:bodyPr/>
        <a:lstStyle/>
        <a:p>
          <a:endParaRPr lang="en-US"/>
        </a:p>
      </dgm:t>
    </dgm:pt>
    <dgm:pt modelId="{048324DE-43CF-4F01-A7A8-C37921060976}">
      <dgm:prSet phldrT="[Text]"/>
      <dgm:spPr/>
      <dgm:t>
        <a:bodyPr/>
        <a:lstStyle/>
        <a:p>
          <a:r>
            <a:rPr lang="en-US" dirty="0" smtClean="0"/>
            <a:t>Modern Civilization</a:t>
          </a:r>
          <a:endParaRPr lang="en-US" dirty="0"/>
        </a:p>
      </dgm:t>
    </dgm:pt>
    <dgm:pt modelId="{BCB08725-29E3-4961-AFEE-72DAA495D844}" type="parTrans" cxnId="{0065A65A-6B20-437A-950A-81222C59BE34}">
      <dgm:prSet/>
      <dgm:spPr/>
      <dgm:t>
        <a:bodyPr/>
        <a:lstStyle/>
        <a:p>
          <a:endParaRPr lang="en-US"/>
        </a:p>
      </dgm:t>
    </dgm:pt>
    <dgm:pt modelId="{66C17550-7820-45D4-B580-961AB80B0AD3}" type="sibTrans" cxnId="{0065A65A-6B20-437A-950A-81222C59BE34}">
      <dgm:prSet/>
      <dgm:spPr/>
      <dgm:t>
        <a:bodyPr/>
        <a:lstStyle/>
        <a:p>
          <a:endParaRPr lang="en-US"/>
        </a:p>
      </dgm:t>
    </dgm:pt>
    <dgm:pt modelId="{411E8913-D9BB-475F-B930-C5EB4FC167DF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accent3">
                  <a:lumMod val="50000"/>
                </a:schemeClr>
              </a:solidFill>
            </a:rPr>
            <a:t>Social Impact</a:t>
          </a:r>
          <a:endParaRPr lang="en-US" sz="2800" dirty="0">
            <a:solidFill>
              <a:schemeClr val="accent3">
                <a:lumMod val="50000"/>
              </a:schemeClr>
            </a:solidFill>
          </a:endParaRPr>
        </a:p>
      </dgm:t>
    </dgm:pt>
    <dgm:pt modelId="{7E88EF39-FEEA-4CD9-9197-2D792426ACD7}" type="parTrans" cxnId="{88497DB6-9C12-422E-8A91-BAA635F34E93}">
      <dgm:prSet/>
      <dgm:spPr/>
      <dgm:t>
        <a:bodyPr/>
        <a:lstStyle/>
        <a:p>
          <a:endParaRPr lang="en-US"/>
        </a:p>
      </dgm:t>
    </dgm:pt>
    <dgm:pt modelId="{C816C3B1-75E1-4711-9DBA-8E25446D63EB}" type="sibTrans" cxnId="{88497DB6-9C12-422E-8A91-BAA635F34E93}">
      <dgm:prSet/>
      <dgm:spPr/>
      <dgm:t>
        <a:bodyPr/>
        <a:lstStyle/>
        <a:p>
          <a:endParaRPr lang="en-US"/>
        </a:p>
      </dgm:t>
    </dgm:pt>
    <dgm:pt modelId="{20F820D3-B3B9-4B61-A9FD-97340DE6D4C1}">
      <dgm:prSet phldrT="[Text]"/>
      <dgm:spPr/>
      <dgm:t>
        <a:bodyPr/>
        <a:lstStyle/>
        <a:p>
          <a:r>
            <a:rPr lang="en-US" dirty="0" smtClean="0"/>
            <a:t>Slang/Colloquial </a:t>
          </a:r>
          <a:endParaRPr lang="en-US" dirty="0"/>
        </a:p>
      </dgm:t>
    </dgm:pt>
    <dgm:pt modelId="{6483C544-3510-4A41-9D1D-469AB98D23B4}" type="parTrans" cxnId="{F54C4379-908D-4DCD-8D70-B6B6349FA74C}">
      <dgm:prSet/>
      <dgm:spPr/>
      <dgm:t>
        <a:bodyPr/>
        <a:lstStyle/>
        <a:p>
          <a:endParaRPr lang="en-US"/>
        </a:p>
      </dgm:t>
    </dgm:pt>
    <dgm:pt modelId="{65C65CCE-0E9B-489E-8249-C205DCDBBB28}" type="sibTrans" cxnId="{F54C4379-908D-4DCD-8D70-B6B6349FA74C}">
      <dgm:prSet/>
      <dgm:spPr/>
      <dgm:t>
        <a:bodyPr/>
        <a:lstStyle/>
        <a:p>
          <a:endParaRPr lang="en-US"/>
        </a:p>
      </dgm:t>
    </dgm:pt>
    <dgm:pt modelId="{13285558-AF54-400A-8D48-67E59A02D955}">
      <dgm:prSet phldrT="[Text]"/>
      <dgm:spPr/>
      <dgm:t>
        <a:bodyPr/>
        <a:lstStyle/>
        <a:p>
          <a:r>
            <a:rPr lang="en-US" dirty="0" smtClean="0"/>
            <a:t>Social Connections</a:t>
          </a:r>
          <a:endParaRPr lang="en-US" dirty="0"/>
        </a:p>
      </dgm:t>
    </dgm:pt>
    <dgm:pt modelId="{6834D3D9-56D0-4026-8E3F-ACD2A6EB37AA}" type="parTrans" cxnId="{83B89F12-3A03-45A7-B5D2-8AADD01D1780}">
      <dgm:prSet/>
      <dgm:spPr/>
      <dgm:t>
        <a:bodyPr/>
        <a:lstStyle/>
        <a:p>
          <a:endParaRPr lang="en-US"/>
        </a:p>
      </dgm:t>
    </dgm:pt>
    <dgm:pt modelId="{46069D94-BDDD-4202-9519-27C6504F433B}" type="sibTrans" cxnId="{83B89F12-3A03-45A7-B5D2-8AADD01D1780}">
      <dgm:prSet/>
      <dgm:spPr/>
      <dgm:t>
        <a:bodyPr/>
        <a:lstStyle/>
        <a:p>
          <a:endParaRPr lang="en-US"/>
        </a:p>
      </dgm:t>
    </dgm:pt>
    <dgm:pt modelId="{B932AA42-4CE1-4407-BBD2-583862E5DCD2}" type="pres">
      <dgm:prSet presAssocID="{D89DAEFB-44A7-4228-879D-0F7C3B05B4DA}" presName="Name0" presStyleCnt="0">
        <dgm:presLayoutVars>
          <dgm:dir/>
          <dgm:animLvl val="lvl"/>
          <dgm:resizeHandles val="exact"/>
        </dgm:presLayoutVars>
      </dgm:prSet>
      <dgm:spPr/>
    </dgm:pt>
    <dgm:pt modelId="{977AC1AB-8C3E-4B11-9D89-41E3F5883500}" type="pres">
      <dgm:prSet presAssocID="{4220BB5F-6F24-4665-A713-47519F70BB4F}" presName="linNode" presStyleCnt="0"/>
      <dgm:spPr/>
    </dgm:pt>
    <dgm:pt modelId="{CBD3A784-19CE-49D0-AE9C-FC72337E4A53}" type="pres">
      <dgm:prSet presAssocID="{4220BB5F-6F24-4665-A713-47519F70BB4F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E1CA84-16D4-4AB2-A943-28102328835E}" type="pres">
      <dgm:prSet presAssocID="{4220BB5F-6F24-4665-A713-47519F70BB4F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F82FB2-C21B-47E4-9042-D2B5725E64A4}" type="pres">
      <dgm:prSet presAssocID="{621009F0-21BA-4BD4-BF8C-F43CCE379C3B}" presName="sp" presStyleCnt="0"/>
      <dgm:spPr/>
    </dgm:pt>
    <dgm:pt modelId="{DC36858C-CDEC-4662-B8E2-ED1906C42388}" type="pres">
      <dgm:prSet presAssocID="{FFE5FEAD-2FE2-4295-84E0-68B03A80EB5A}" presName="linNode" presStyleCnt="0"/>
      <dgm:spPr/>
    </dgm:pt>
    <dgm:pt modelId="{B7C6D368-C912-4DBC-9047-0A326EF4B2F4}" type="pres">
      <dgm:prSet presAssocID="{FFE5FEAD-2FE2-4295-84E0-68B03A80EB5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3ABAFD-B290-4A4A-B3D8-BA479176CA5B}" type="pres">
      <dgm:prSet presAssocID="{FFE5FEAD-2FE2-4295-84E0-68B03A80EB5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C3AC7F-BEE5-4342-9B3C-D032FD15942C}" type="pres">
      <dgm:prSet presAssocID="{51A86461-EE7C-4434-AA34-3E0ED8804A18}" presName="sp" presStyleCnt="0"/>
      <dgm:spPr/>
    </dgm:pt>
    <dgm:pt modelId="{A9B44772-002B-459B-A05F-A444C74E4E81}" type="pres">
      <dgm:prSet presAssocID="{411E8913-D9BB-475F-B930-C5EB4FC167DF}" presName="linNode" presStyleCnt="0"/>
      <dgm:spPr/>
    </dgm:pt>
    <dgm:pt modelId="{C5131F0D-CDF7-41B2-90F5-7D3E887D50D1}" type="pres">
      <dgm:prSet presAssocID="{411E8913-D9BB-475F-B930-C5EB4FC167DF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E18B6355-6A7F-4AF9-99FD-3341DE7B5EF8}" type="pres">
      <dgm:prSet presAssocID="{411E8913-D9BB-475F-B930-C5EB4FC167DF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30AF08-AE73-4DF4-9B6A-7FE4A09CB7BB}" type="presOf" srcId="{FFE5FEAD-2FE2-4295-84E0-68B03A80EB5A}" destId="{B7C6D368-C912-4DBC-9047-0A326EF4B2F4}" srcOrd="0" destOrd="0" presId="urn:microsoft.com/office/officeart/2005/8/layout/vList5"/>
    <dgm:cxn modelId="{B85964F5-5DBB-44D4-B381-C9B3FD023D8A}" type="presOf" srcId="{EF0E0F66-D3E6-4859-9F29-1131CB2A07E0}" destId="{A63ABAFD-B290-4A4A-B3D8-BA479176CA5B}" srcOrd="0" destOrd="0" presId="urn:microsoft.com/office/officeart/2005/8/layout/vList5"/>
    <dgm:cxn modelId="{7A8BDFB8-B2CE-4136-95DE-A0A970470C9D}" type="presOf" srcId="{13285558-AF54-400A-8D48-67E59A02D955}" destId="{E18B6355-6A7F-4AF9-99FD-3341DE7B5EF8}" srcOrd="0" destOrd="1" presId="urn:microsoft.com/office/officeart/2005/8/layout/vList5"/>
    <dgm:cxn modelId="{7A8FFB8B-A47A-48BB-B218-284C3A04F782}" srcId="{D89DAEFB-44A7-4228-879D-0F7C3B05B4DA}" destId="{FFE5FEAD-2FE2-4295-84E0-68B03A80EB5A}" srcOrd="1" destOrd="0" parTransId="{DD236F35-76CC-441D-9809-D11FE75C7184}" sibTransId="{51A86461-EE7C-4434-AA34-3E0ED8804A18}"/>
    <dgm:cxn modelId="{F54C4379-908D-4DCD-8D70-B6B6349FA74C}" srcId="{411E8913-D9BB-475F-B930-C5EB4FC167DF}" destId="{20F820D3-B3B9-4B61-A9FD-97340DE6D4C1}" srcOrd="0" destOrd="0" parTransId="{6483C544-3510-4A41-9D1D-469AB98D23B4}" sibTransId="{65C65CCE-0E9B-489E-8249-C205DCDBBB28}"/>
    <dgm:cxn modelId="{D3426227-8CD9-4A94-B1D0-1A76A4FD423D}" type="presOf" srcId="{20F820D3-B3B9-4B61-A9FD-97340DE6D4C1}" destId="{E18B6355-6A7F-4AF9-99FD-3341DE7B5EF8}" srcOrd="0" destOrd="0" presId="urn:microsoft.com/office/officeart/2005/8/layout/vList5"/>
    <dgm:cxn modelId="{6C1B4C3B-A1FD-408F-9864-B75C5B9BA1AE}" srcId="{4220BB5F-6F24-4665-A713-47519F70BB4F}" destId="{0337F161-500A-434A-B3AD-A028D9CBA65C}" srcOrd="1" destOrd="0" parTransId="{384F5C39-11D5-42ED-96A4-EFCF0BCABB92}" sibTransId="{24F6CFF6-AA04-4AAA-BA4F-1EE8C1767BB8}"/>
    <dgm:cxn modelId="{3CA1ECC3-63BD-4E26-94F8-CBA2258F9F06}" type="presOf" srcId="{411E8913-D9BB-475F-B930-C5EB4FC167DF}" destId="{C5131F0D-CDF7-41B2-90F5-7D3E887D50D1}" srcOrd="0" destOrd="0" presId="urn:microsoft.com/office/officeart/2005/8/layout/vList5"/>
    <dgm:cxn modelId="{BDBF646A-4333-4525-84BB-415A413B9DA1}" type="presOf" srcId="{4220BB5F-6F24-4665-A713-47519F70BB4F}" destId="{CBD3A784-19CE-49D0-AE9C-FC72337E4A53}" srcOrd="0" destOrd="0" presId="urn:microsoft.com/office/officeart/2005/8/layout/vList5"/>
    <dgm:cxn modelId="{12EF2D1C-AE9D-40E1-B772-99D16D7E7A38}" srcId="{4220BB5F-6F24-4665-A713-47519F70BB4F}" destId="{AE3C1FF7-463C-4FBA-83D0-51F4B8B86740}" srcOrd="0" destOrd="0" parTransId="{1778E6DB-45C6-4E21-BF37-BF23592824E5}" sibTransId="{1E432D89-CCE5-4FBA-B80B-4B071C0CAEDD}"/>
    <dgm:cxn modelId="{236D9982-9F3D-4330-9709-0942B448CA1F}" type="presOf" srcId="{0337F161-500A-434A-B3AD-A028D9CBA65C}" destId="{87E1CA84-16D4-4AB2-A943-28102328835E}" srcOrd="0" destOrd="1" presId="urn:microsoft.com/office/officeart/2005/8/layout/vList5"/>
    <dgm:cxn modelId="{50BE2BF8-6F26-4B42-8891-FBF507B26841}" type="presOf" srcId="{AE3C1FF7-463C-4FBA-83D0-51F4B8B86740}" destId="{87E1CA84-16D4-4AB2-A943-28102328835E}" srcOrd="0" destOrd="0" presId="urn:microsoft.com/office/officeart/2005/8/layout/vList5"/>
    <dgm:cxn modelId="{D9A4DC53-0ABE-4DB3-907C-D27123E34086}" srcId="{FFE5FEAD-2FE2-4295-84E0-68B03A80EB5A}" destId="{EF0E0F66-D3E6-4859-9F29-1131CB2A07E0}" srcOrd="0" destOrd="0" parTransId="{0F8B5232-A12C-4944-8AB3-18C17CB989F6}" sibTransId="{05B3F0CB-D64F-41F9-95D2-58BE968FA481}"/>
    <dgm:cxn modelId="{BF2416FB-09AA-4DAA-9549-F5F801D735CD}" srcId="{D89DAEFB-44A7-4228-879D-0F7C3B05B4DA}" destId="{4220BB5F-6F24-4665-A713-47519F70BB4F}" srcOrd="0" destOrd="0" parTransId="{0F4FE81D-FC95-47C8-9A78-C44AAE9B80EA}" sibTransId="{621009F0-21BA-4BD4-BF8C-F43CCE379C3B}"/>
    <dgm:cxn modelId="{B367A3D6-CD68-474E-9375-A6394F3D31F8}" type="presOf" srcId="{D89DAEFB-44A7-4228-879D-0F7C3B05B4DA}" destId="{B932AA42-4CE1-4407-BBD2-583862E5DCD2}" srcOrd="0" destOrd="0" presId="urn:microsoft.com/office/officeart/2005/8/layout/vList5"/>
    <dgm:cxn modelId="{83B89F12-3A03-45A7-B5D2-8AADD01D1780}" srcId="{411E8913-D9BB-475F-B930-C5EB4FC167DF}" destId="{13285558-AF54-400A-8D48-67E59A02D955}" srcOrd="1" destOrd="0" parTransId="{6834D3D9-56D0-4026-8E3F-ACD2A6EB37AA}" sibTransId="{46069D94-BDDD-4202-9519-27C6504F433B}"/>
    <dgm:cxn modelId="{0065A65A-6B20-437A-950A-81222C59BE34}" srcId="{FFE5FEAD-2FE2-4295-84E0-68B03A80EB5A}" destId="{048324DE-43CF-4F01-A7A8-C37921060976}" srcOrd="1" destOrd="0" parTransId="{BCB08725-29E3-4961-AFEE-72DAA495D844}" sibTransId="{66C17550-7820-45D4-B580-961AB80B0AD3}"/>
    <dgm:cxn modelId="{88497DB6-9C12-422E-8A91-BAA635F34E93}" srcId="{D89DAEFB-44A7-4228-879D-0F7C3B05B4DA}" destId="{411E8913-D9BB-475F-B930-C5EB4FC167DF}" srcOrd="2" destOrd="0" parTransId="{7E88EF39-FEEA-4CD9-9197-2D792426ACD7}" sibTransId="{C816C3B1-75E1-4711-9DBA-8E25446D63EB}"/>
    <dgm:cxn modelId="{46B9964A-7E25-4786-8721-539505E9B308}" type="presOf" srcId="{048324DE-43CF-4F01-A7A8-C37921060976}" destId="{A63ABAFD-B290-4A4A-B3D8-BA479176CA5B}" srcOrd="0" destOrd="1" presId="urn:microsoft.com/office/officeart/2005/8/layout/vList5"/>
    <dgm:cxn modelId="{45653C1D-9B24-4374-8F50-5537F1614190}" type="presParOf" srcId="{B932AA42-4CE1-4407-BBD2-583862E5DCD2}" destId="{977AC1AB-8C3E-4B11-9D89-41E3F5883500}" srcOrd="0" destOrd="0" presId="urn:microsoft.com/office/officeart/2005/8/layout/vList5"/>
    <dgm:cxn modelId="{B6A64438-BFFF-4459-8B34-A6840FCA0CE4}" type="presParOf" srcId="{977AC1AB-8C3E-4B11-9D89-41E3F5883500}" destId="{CBD3A784-19CE-49D0-AE9C-FC72337E4A53}" srcOrd="0" destOrd="0" presId="urn:microsoft.com/office/officeart/2005/8/layout/vList5"/>
    <dgm:cxn modelId="{19B97048-0AE1-4E6D-A709-2F18FC7DB88C}" type="presParOf" srcId="{977AC1AB-8C3E-4B11-9D89-41E3F5883500}" destId="{87E1CA84-16D4-4AB2-A943-28102328835E}" srcOrd="1" destOrd="0" presId="urn:microsoft.com/office/officeart/2005/8/layout/vList5"/>
    <dgm:cxn modelId="{A45300B2-5CCD-419A-B718-863843D9B6D9}" type="presParOf" srcId="{B932AA42-4CE1-4407-BBD2-583862E5DCD2}" destId="{7BF82FB2-C21B-47E4-9042-D2B5725E64A4}" srcOrd="1" destOrd="0" presId="urn:microsoft.com/office/officeart/2005/8/layout/vList5"/>
    <dgm:cxn modelId="{790F6E8F-3704-428C-B26D-24E32A89F1FC}" type="presParOf" srcId="{B932AA42-4CE1-4407-BBD2-583862E5DCD2}" destId="{DC36858C-CDEC-4662-B8E2-ED1906C42388}" srcOrd="2" destOrd="0" presId="urn:microsoft.com/office/officeart/2005/8/layout/vList5"/>
    <dgm:cxn modelId="{C112F92A-727D-4882-9422-35760EE30398}" type="presParOf" srcId="{DC36858C-CDEC-4662-B8E2-ED1906C42388}" destId="{B7C6D368-C912-4DBC-9047-0A326EF4B2F4}" srcOrd="0" destOrd="0" presId="urn:microsoft.com/office/officeart/2005/8/layout/vList5"/>
    <dgm:cxn modelId="{59403B62-82E3-4BF7-BDE9-0CAE0CE6C189}" type="presParOf" srcId="{DC36858C-CDEC-4662-B8E2-ED1906C42388}" destId="{A63ABAFD-B290-4A4A-B3D8-BA479176CA5B}" srcOrd="1" destOrd="0" presId="urn:microsoft.com/office/officeart/2005/8/layout/vList5"/>
    <dgm:cxn modelId="{2D699AE3-BD59-4E8B-ACD8-B1523ACDE9AB}" type="presParOf" srcId="{B932AA42-4CE1-4407-BBD2-583862E5DCD2}" destId="{F5C3AC7F-BEE5-4342-9B3C-D032FD15942C}" srcOrd="3" destOrd="0" presId="urn:microsoft.com/office/officeart/2005/8/layout/vList5"/>
    <dgm:cxn modelId="{2DAA0210-8A36-4E6C-B8D4-ED06D4386935}" type="presParOf" srcId="{B932AA42-4CE1-4407-BBD2-583862E5DCD2}" destId="{A9B44772-002B-459B-A05F-A444C74E4E81}" srcOrd="4" destOrd="0" presId="urn:microsoft.com/office/officeart/2005/8/layout/vList5"/>
    <dgm:cxn modelId="{68347E05-3470-46A5-85F4-B3B445035098}" type="presParOf" srcId="{A9B44772-002B-459B-A05F-A444C74E4E81}" destId="{C5131F0D-CDF7-41B2-90F5-7D3E887D50D1}" srcOrd="0" destOrd="0" presId="urn:microsoft.com/office/officeart/2005/8/layout/vList5"/>
    <dgm:cxn modelId="{BC15A263-D7B8-4FF6-9348-D6FC42A0BF8D}" type="presParOf" srcId="{A9B44772-002B-459B-A05F-A444C74E4E81}" destId="{E18B6355-6A7F-4AF9-99FD-3341DE7B5EF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E1CA84-16D4-4AB2-A943-28102328835E}">
      <dsp:nvSpPr>
        <dsp:cNvPr id="0" name=""/>
        <dsp:cNvSpPr/>
      </dsp:nvSpPr>
      <dsp:spPr>
        <a:xfrm rot="5400000">
          <a:off x="4322353" y="-1624871"/>
          <a:ext cx="1044885" cy="4559808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Neurological Capacity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Vocal Capacity</a:t>
          </a:r>
          <a:endParaRPr lang="en-US" sz="2700" kern="1200" dirty="0"/>
        </a:p>
      </dsp:txBody>
      <dsp:txXfrm rot="-5400000">
        <a:off x="2564892" y="183597"/>
        <a:ext cx="4508801" cy="942871"/>
      </dsp:txXfrm>
    </dsp:sp>
    <dsp:sp modelId="{CBD3A784-19CE-49D0-AE9C-FC72337E4A53}">
      <dsp:nvSpPr>
        <dsp:cNvPr id="0" name=""/>
        <dsp:cNvSpPr/>
      </dsp:nvSpPr>
      <dsp:spPr>
        <a:xfrm>
          <a:off x="0" y="1978"/>
          <a:ext cx="2564892" cy="130610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accent3">
                  <a:lumMod val="50000"/>
                </a:schemeClr>
              </a:solidFill>
            </a:rPr>
            <a:t>Biological Process</a:t>
          </a:r>
          <a:endParaRPr lang="en-US" sz="28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63759" y="65737"/>
        <a:ext cx="2437374" cy="1178588"/>
      </dsp:txXfrm>
    </dsp:sp>
    <dsp:sp modelId="{A63ABAFD-B290-4A4A-B3D8-BA479176CA5B}">
      <dsp:nvSpPr>
        <dsp:cNvPr id="0" name=""/>
        <dsp:cNvSpPr/>
      </dsp:nvSpPr>
      <dsp:spPr>
        <a:xfrm rot="5400000">
          <a:off x="4322353" y="-253460"/>
          <a:ext cx="1044885" cy="4559808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Ancient Civilizations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Modern Civilization</a:t>
          </a:r>
          <a:endParaRPr lang="en-US" sz="2700" kern="1200" dirty="0"/>
        </a:p>
      </dsp:txBody>
      <dsp:txXfrm rot="-5400000">
        <a:off x="2564892" y="1555008"/>
        <a:ext cx="4508801" cy="942871"/>
      </dsp:txXfrm>
    </dsp:sp>
    <dsp:sp modelId="{B7C6D368-C912-4DBC-9047-0A326EF4B2F4}">
      <dsp:nvSpPr>
        <dsp:cNvPr id="0" name=""/>
        <dsp:cNvSpPr/>
      </dsp:nvSpPr>
      <dsp:spPr>
        <a:xfrm>
          <a:off x="0" y="1373390"/>
          <a:ext cx="2564892" cy="130610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accent3">
                  <a:lumMod val="50000"/>
                </a:schemeClr>
              </a:solidFill>
            </a:rPr>
            <a:t>Universal</a:t>
          </a:r>
          <a:endParaRPr lang="en-US" sz="28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63759" y="1437149"/>
        <a:ext cx="2437374" cy="1178588"/>
      </dsp:txXfrm>
    </dsp:sp>
    <dsp:sp modelId="{E18B6355-6A7F-4AF9-99FD-3341DE7B5EF8}">
      <dsp:nvSpPr>
        <dsp:cNvPr id="0" name=""/>
        <dsp:cNvSpPr/>
      </dsp:nvSpPr>
      <dsp:spPr>
        <a:xfrm rot="5400000">
          <a:off x="4322353" y="1117951"/>
          <a:ext cx="1044885" cy="4559808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Slang/Colloquial </a:t>
          </a:r>
          <a:endParaRPr lang="en-US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Social Connections</a:t>
          </a:r>
          <a:endParaRPr lang="en-US" sz="2700" kern="1200" dirty="0"/>
        </a:p>
      </dsp:txBody>
      <dsp:txXfrm rot="-5400000">
        <a:off x="2564892" y="2926420"/>
        <a:ext cx="4508801" cy="942871"/>
      </dsp:txXfrm>
    </dsp:sp>
    <dsp:sp modelId="{C5131F0D-CDF7-41B2-90F5-7D3E887D50D1}">
      <dsp:nvSpPr>
        <dsp:cNvPr id="0" name=""/>
        <dsp:cNvSpPr/>
      </dsp:nvSpPr>
      <dsp:spPr>
        <a:xfrm>
          <a:off x="0" y="2744802"/>
          <a:ext cx="2564892" cy="13061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accent3">
                  <a:lumMod val="50000"/>
                </a:schemeClr>
              </a:solidFill>
            </a:rPr>
            <a:t>Social Impact</a:t>
          </a:r>
          <a:endParaRPr lang="en-US" sz="28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63759" y="2808561"/>
        <a:ext cx="2437374" cy="1178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A2329EA-E977-48FD-8FB5-67D52B2EF126}" type="datetimeFigureOut">
              <a:rPr lang="en-US" smtClean="0"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86EB977-BF71-4F65-B7A0-B57DA33D532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owl.english.purdue.edu/owl/resource/544/03/" TargetMode="External"/><Relationship Id="rId3" Type="http://schemas.openxmlformats.org/officeDocument/2006/relationships/hyperlink" Target="http://www.history.com/topics" TargetMode="External"/><Relationship Id="rId7" Type="http://schemas.openxmlformats.org/officeDocument/2006/relationships/hyperlink" Target="http://humanorigins.si.edu/human-characteristics" TargetMode="External"/><Relationship Id="rId2" Type="http://schemas.openxmlformats.org/officeDocument/2006/relationships/hyperlink" Target="http://www.google.com/publicdata/director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nh.si.edu/" TargetMode="External"/><Relationship Id="rId5" Type="http://schemas.openxmlformats.org/officeDocument/2006/relationships/hyperlink" Target="http://www.si.edu/Exhibitions/Search/Past" TargetMode="External"/><Relationship Id="rId4" Type="http://schemas.openxmlformats.org/officeDocument/2006/relationships/hyperlink" Target="http://www.npr.org/blogs/13.7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an Outline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Tips and Strategies for Exploring Your 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2692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 Time to Brainstorm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1752600"/>
            <a:ext cx="2295525" cy="19907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752600"/>
            <a:ext cx="2533650" cy="1809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962400"/>
            <a:ext cx="3333750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52600"/>
            <a:ext cx="243840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80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Biologically equipped</a:t>
            </a:r>
          </a:p>
          <a:p>
            <a:r>
              <a:rPr lang="en-US" sz="2000" dirty="0" smtClean="0"/>
              <a:t>Have complex grammatical structure</a:t>
            </a:r>
          </a:p>
          <a:p>
            <a:r>
              <a:rPr lang="en-US" sz="2000" dirty="0" smtClean="0"/>
              <a:t>All cultures have a language form</a:t>
            </a:r>
          </a:p>
          <a:p>
            <a:r>
              <a:rPr lang="en-US" sz="2000" dirty="0" smtClean="0"/>
              <a:t>Most animals rely more heavily on behavior</a:t>
            </a:r>
          </a:p>
          <a:p>
            <a:r>
              <a:rPr lang="en-US" sz="2000" dirty="0" smtClean="0"/>
              <a:t>We adapt an alternative language structure when necessary</a:t>
            </a:r>
          </a:p>
          <a:p>
            <a:r>
              <a:rPr lang="en-US" sz="2000" dirty="0" smtClean="0"/>
              <a:t>Social standing/development is greatly dependent upon language development, e.g. slang, idioms, colloquial speech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To be human is to communicate through language.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79299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 Top Three to Five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76400"/>
            <a:ext cx="2552700" cy="17907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4114800"/>
            <a:ext cx="2295525" cy="1990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600200"/>
            <a:ext cx="237172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6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of Proof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0573158"/>
              </p:ext>
            </p:extLst>
          </p:nvPr>
        </p:nvGraphicFramePr>
        <p:xfrm>
          <a:off x="1009650" y="1806575"/>
          <a:ext cx="7124700" cy="40528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661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295400"/>
            <a:ext cx="7125112" cy="4563399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Google Public </a:t>
            </a:r>
            <a:r>
              <a:rPr lang="en-US" dirty="0"/>
              <a:t>Data Explorer: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www.google.com/publicdata/directory</a:t>
            </a:r>
            <a:endParaRPr lang="en-US" dirty="0" smtClean="0"/>
          </a:p>
          <a:p>
            <a:r>
              <a:rPr lang="en-US" dirty="0" smtClean="0"/>
              <a:t>History </a:t>
            </a:r>
            <a:r>
              <a:rPr lang="en-US" dirty="0"/>
              <a:t>Channel Topics: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www.history.com/topics</a:t>
            </a:r>
            <a:endParaRPr lang="en-US" dirty="0" smtClean="0"/>
          </a:p>
          <a:p>
            <a:r>
              <a:rPr lang="en-US" dirty="0" smtClean="0"/>
              <a:t>NPR </a:t>
            </a:r>
            <a:r>
              <a:rPr lang="en-US" dirty="0"/>
              <a:t>13.7 Blog: </a:t>
            </a:r>
            <a:r>
              <a:rPr lang="en-US" dirty="0">
                <a:hlinkClick r:id="rId4"/>
              </a:rPr>
              <a:t>http://www.npr.org/blogs/13.7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/>
              <a:t>Smithsonian </a:t>
            </a:r>
            <a:r>
              <a:rPr lang="en-US" dirty="0"/>
              <a:t>Institute Exhibitions: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www.si.edu/Exhibitions/Search/Past</a:t>
            </a:r>
            <a:endParaRPr lang="en-US" dirty="0" smtClean="0"/>
          </a:p>
          <a:p>
            <a:r>
              <a:rPr lang="en-US" dirty="0" smtClean="0"/>
              <a:t>Smithsonian National Museum of </a:t>
            </a:r>
            <a:r>
              <a:rPr lang="en-US" dirty="0"/>
              <a:t>Natural History: </a:t>
            </a:r>
            <a:r>
              <a:rPr lang="en-US" dirty="0">
                <a:hlinkClick r:id="rId6"/>
              </a:rPr>
              <a:t>http://www.mnh.si.edu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r>
              <a:rPr lang="en-US" dirty="0" smtClean="0"/>
              <a:t>Smithsonian- What Does It Mean to </a:t>
            </a:r>
            <a:r>
              <a:rPr lang="en-US" dirty="0"/>
              <a:t>Be </a:t>
            </a:r>
            <a:r>
              <a:rPr lang="en-US" dirty="0" smtClean="0"/>
              <a:t>Human? </a:t>
            </a:r>
            <a:r>
              <a:rPr lang="en-US" dirty="0" smtClean="0">
                <a:hlinkClick r:id="rId7"/>
              </a:rPr>
              <a:t>http</a:t>
            </a:r>
            <a:r>
              <a:rPr lang="en-US" dirty="0">
                <a:hlinkClick r:id="rId7"/>
              </a:rPr>
              <a:t>://</a:t>
            </a:r>
            <a:r>
              <a:rPr lang="en-US" dirty="0" smtClean="0">
                <a:hlinkClick r:id="rId7"/>
              </a:rPr>
              <a:t>humanorigins.si.edu/human-characteristics</a:t>
            </a:r>
            <a:endParaRPr lang="en-US" dirty="0" smtClean="0"/>
          </a:p>
          <a:p>
            <a:r>
              <a:rPr lang="en-US" dirty="0" smtClean="0"/>
              <a:t>Purdue Online Writing Lab- Types of Outlines:</a:t>
            </a:r>
          </a:p>
          <a:p>
            <a:r>
              <a:rPr lang="en-US" dirty="0">
                <a:hlinkClick r:id="rId8"/>
              </a:rPr>
              <a:t>http://owl.english.purdue.edu/owl/resource/544/03</a:t>
            </a:r>
            <a:r>
              <a:rPr lang="en-US" dirty="0" smtClean="0">
                <a:hlinkClick r:id="rId8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22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Research: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Create a works cited list while you research.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Use trustworthy sites (e.g. university sites, databases, and trustworthy media sources).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When in doubt, ask for guidance.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100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447801"/>
            <a:ext cx="7125112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Opening: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Thesis: 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I. First Point of Proof: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	1.       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	</a:t>
            </a:r>
            <a:r>
              <a:rPr lang="en-US" b="1" dirty="0" smtClean="0">
                <a:solidFill>
                  <a:srgbClr val="0070C0"/>
                </a:solidFill>
              </a:rPr>
              <a:t>2.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	</a:t>
            </a:r>
            <a:r>
              <a:rPr lang="en-US" b="1" dirty="0" smtClean="0">
                <a:solidFill>
                  <a:srgbClr val="0070C0"/>
                </a:solidFill>
              </a:rPr>
              <a:t>3. …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II. Second Point of Proof: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	1.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2.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3…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III. Third Point of Proof: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1.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2.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	3….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Closing: 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800600" y="2438400"/>
            <a:ext cx="3276600" cy="2590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Each point of proof should contain evidence of the assertion you are making.</a:t>
            </a:r>
          </a:p>
          <a:p>
            <a:pPr algn="ctr"/>
            <a:r>
              <a:rPr lang="en-US" dirty="0" smtClean="0"/>
              <a:t>Ex: If I state that language is a biological process, I must include proof of this statement. 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457200"/>
            <a:ext cx="3581400" cy="14478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Are there movie clips or song clips that relate to your idea?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Flowchart: Alternate Process 8"/>
          <p:cNvSpPr/>
          <p:nvPr/>
        </p:nvSpPr>
        <p:spPr>
          <a:xfrm>
            <a:off x="3345873" y="5334000"/>
            <a:ext cx="4724400" cy="914400"/>
          </a:xfrm>
          <a:prstGeom prst="flowChartAlternateProces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Are there questions or definitions that should be asked and/or developed?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46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332</TotalTime>
  <Words>267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Spring</vt:lpstr>
      <vt:lpstr>Creating an Outline</vt:lpstr>
      <vt:lpstr>Take Time to Brainstorm</vt:lpstr>
      <vt:lpstr>Example:  </vt:lpstr>
      <vt:lpstr>Pick Top Three to Five</vt:lpstr>
      <vt:lpstr>Points of Proof</vt:lpstr>
      <vt:lpstr>Research</vt:lpstr>
      <vt:lpstr>Tips for Research:</vt:lpstr>
      <vt:lpstr>Outline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Litigare</dc:creator>
  <cp:lastModifiedBy>Litigare</cp:lastModifiedBy>
  <cp:revision>12</cp:revision>
  <dcterms:created xsi:type="dcterms:W3CDTF">2012-01-20T01:16:58Z</dcterms:created>
  <dcterms:modified xsi:type="dcterms:W3CDTF">2012-01-20T06:49:29Z</dcterms:modified>
</cp:coreProperties>
</file>